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606"/>
    <a:srgbClr val="EEC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66CF-4D39-445E-9D20-934F28CF66E1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95B7-851C-45CB-A8AD-15B81BC1FF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179348"/>
            <a:ext cx="9144000" cy="36004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716016" y="548680"/>
            <a:ext cx="4427984" cy="28803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SDU_10-004_Het_innovatieboek_omslag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95666"/>
            <a:ext cx="4608512" cy="65033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220072" y="548680"/>
            <a:ext cx="358162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Inleiding</a:t>
            </a:r>
          </a:p>
          <a:p>
            <a:endParaRPr lang="nl-NL" b="1" dirty="0" smtClean="0"/>
          </a:p>
          <a:p>
            <a:r>
              <a:rPr lang="nl-NL" b="1" dirty="0" smtClean="0"/>
              <a:t>Deel I  Waardecreatie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innovatie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Waarom innoveren we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  Innoveren</a:t>
            </a:r>
            <a:endParaRPr lang="nl-NL" b="1" dirty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Het innovatieproces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Dromen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Denken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Durven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Doen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Open innovatie en </a:t>
            </a:r>
            <a:r>
              <a:rPr lang="nl-NL" dirty="0" err="1" smtClean="0"/>
              <a:t>co-creatie</a:t>
            </a:r>
            <a:endParaRPr lang="nl-N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Typen innovaties en hun aanpak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III  Management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Meten en verbeteren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Strategie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Sturen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Externe oriëntatie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Cultuur en structuur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4669" y="179348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51520" y="692696"/>
            <a:ext cx="2510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Het WIM model</a:t>
            </a:r>
            <a:endParaRPr lang="nl-NL" sz="2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95089"/>
            <a:ext cx="5308893" cy="626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51</Words>
  <Application>Microsoft Office PowerPoint</Application>
  <PresentationFormat>Diavoorstelling 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paulvandervoort</dc:creator>
  <cp:lastModifiedBy>paulvandervoort</cp:lastModifiedBy>
  <cp:revision>17</cp:revision>
  <dcterms:created xsi:type="dcterms:W3CDTF">2011-09-19T19:30:48Z</dcterms:created>
  <dcterms:modified xsi:type="dcterms:W3CDTF">2011-09-24T20:35:14Z</dcterms:modified>
</cp:coreProperties>
</file>